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
  </p:notesMasterIdLst>
  <p:sldIdLst>
    <p:sldId id="256" r:id="rId2"/>
    <p:sldId id="257" r:id="rId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8" d="100"/>
          <a:sy n="68" d="100"/>
        </p:scale>
        <p:origin x="1446" y="6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4E571D7-2543-4E74-A014-C6D776EC6BA7}" type="datetimeFigureOut">
              <a:rPr lang="en-GB" smtClean="0"/>
              <a:t>23/02/2020</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1F46E33-D1D4-4AE5-9CD6-5EF79C3A6CEC}" type="slidenum">
              <a:rPr lang="en-GB" smtClean="0"/>
              <a:t>‹#›</a:t>
            </a:fld>
            <a:endParaRPr lang="en-GB"/>
          </a:p>
        </p:txBody>
      </p:sp>
    </p:spTree>
    <p:extLst>
      <p:ext uri="{BB962C8B-B14F-4D97-AF65-F5344CB8AC3E}">
        <p14:creationId xmlns:p14="http://schemas.microsoft.com/office/powerpoint/2010/main" val="427558540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a:t>SEND</a:t>
            </a:r>
          </a:p>
        </p:txBody>
      </p:sp>
      <p:sp>
        <p:nvSpPr>
          <p:cNvPr id="4" name="Slide Number Placeholder 3"/>
          <p:cNvSpPr>
            <a:spLocks noGrp="1"/>
          </p:cNvSpPr>
          <p:nvPr>
            <p:ph type="sldNum" sz="quarter" idx="10"/>
          </p:nvPr>
        </p:nvSpPr>
        <p:spPr/>
        <p:txBody>
          <a:bodyPr/>
          <a:lstStyle/>
          <a:p>
            <a:fld id="{B1F46E33-D1D4-4AE5-9CD6-5EF79C3A6CEC}" type="slidenum">
              <a:rPr lang="en-GB" smtClean="0"/>
              <a:t>2</a:t>
            </a:fld>
            <a:endParaRPr lang="en-GB"/>
          </a:p>
        </p:txBody>
      </p:sp>
    </p:spTree>
    <p:extLst>
      <p:ext uri="{BB962C8B-B14F-4D97-AF65-F5344CB8AC3E}">
        <p14:creationId xmlns:p14="http://schemas.microsoft.com/office/powerpoint/2010/main" val="137471122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43DCA7B7-9F99-4F9E-A039-F4E7548C16BB}" type="datetimeFigureOut">
              <a:rPr lang="en-GB" smtClean="0"/>
              <a:t>23/02/2020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5067202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43DCA7B7-9F99-4F9E-A039-F4E7548C16BB}" type="datetimeFigureOut">
              <a:rPr lang="en-GB" smtClean="0"/>
              <a:t>23/02/2020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395254244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43DCA7B7-9F99-4F9E-A039-F4E7548C16BB}" type="datetimeFigureOut">
              <a:rPr lang="en-GB" smtClean="0"/>
              <a:t>23/02/2020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11989906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43DCA7B7-9F99-4F9E-A039-F4E7548C16BB}" type="datetimeFigureOut">
              <a:rPr lang="en-GB" smtClean="0"/>
              <a:t>23/02/2020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7827149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43DCA7B7-9F99-4F9E-A039-F4E7548C16BB}" type="datetimeFigureOut">
              <a:rPr lang="en-GB" smtClean="0"/>
              <a:t>23/02/2020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58617133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43DCA7B7-9F99-4F9E-A039-F4E7548C16BB}" type="datetimeFigureOut">
              <a:rPr lang="en-GB" smtClean="0"/>
              <a:t>23/02/2020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375977185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43DCA7B7-9F99-4F9E-A039-F4E7548C16BB}" type="datetimeFigureOut">
              <a:rPr lang="en-GB" smtClean="0"/>
              <a:t>23/02/2020</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2153097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43DCA7B7-9F99-4F9E-A039-F4E7548C16BB}" type="datetimeFigureOut">
              <a:rPr lang="en-GB" smtClean="0"/>
              <a:t>23/02/2020</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6145554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3DCA7B7-9F99-4F9E-A039-F4E7548C16BB}" type="datetimeFigureOut">
              <a:rPr lang="en-GB" smtClean="0"/>
              <a:t>23/02/2020</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16059455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43DCA7B7-9F99-4F9E-A039-F4E7548C16BB}" type="datetimeFigureOut">
              <a:rPr lang="en-GB" smtClean="0"/>
              <a:t>23/02/2020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355340259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43DCA7B7-9F99-4F9E-A039-F4E7548C16BB}" type="datetimeFigureOut">
              <a:rPr lang="en-GB" smtClean="0"/>
              <a:t>23/02/2020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75AC88C-CC23-4C13-AC2D-3181F415FD17}" type="slidenum">
              <a:rPr lang="en-GB" smtClean="0"/>
              <a:t>‹#›</a:t>
            </a:fld>
            <a:endParaRPr lang="en-GB"/>
          </a:p>
        </p:txBody>
      </p:sp>
    </p:spTree>
    <p:extLst>
      <p:ext uri="{BB962C8B-B14F-4D97-AF65-F5344CB8AC3E}">
        <p14:creationId xmlns:p14="http://schemas.microsoft.com/office/powerpoint/2010/main" val="99160594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3DCA7B7-9F99-4F9E-A039-F4E7548C16BB}" type="datetimeFigureOut">
              <a:rPr lang="en-GB" smtClean="0"/>
              <a:t>23/02/2020</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75AC88C-CC23-4C13-AC2D-3181F415FD17}" type="slidenum">
              <a:rPr lang="en-GB" smtClean="0"/>
              <a:t>‹#›</a:t>
            </a:fld>
            <a:endParaRPr lang="en-GB"/>
          </a:p>
        </p:txBody>
      </p:sp>
    </p:spTree>
    <p:extLst>
      <p:ext uri="{BB962C8B-B14F-4D97-AF65-F5344CB8AC3E}">
        <p14:creationId xmlns:p14="http://schemas.microsoft.com/office/powerpoint/2010/main" val="343375741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07504" y="116632"/>
            <a:ext cx="8928992" cy="3231654"/>
          </a:xfrm>
          <a:prstGeom prst="rect">
            <a:avLst/>
          </a:prstGeom>
        </p:spPr>
        <p:txBody>
          <a:bodyPr wrap="square">
            <a:spAutoFit/>
          </a:bodyPr>
          <a:lstStyle/>
          <a:p>
            <a:r>
              <a:rPr lang="en-GB" sz="1200" u="sng" dirty="0">
                <a:latin typeface="Comic Sans MS" panose="030F0702030302020204" pitchFamily="66" charset="0"/>
              </a:rPr>
              <a:t>The Invasion of Poland.</a:t>
            </a:r>
          </a:p>
          <a:p>
            <a:r>
              <a:rPr lang="en-GB" sz="1200" dirty="0">
                <a:latin typeface="Comic Sans MS" panose="030F0702030302020204" pitchFamily="66" charset="0"/>
              </a:rPr>
              <a:t>Hitler was confident he could invade Poland with ease. After signing the Nazi- Soviet Pact he had the might of the USSR on his side and was convinced that Britain and France would continue their policy of appeasement. But Britain has signed an agreement with Poland, guaranteeing it security from Nazi attack!</a:t>
            </a:r>
          </a:p>
          <a:p>
            <a:r>
              <a:rPr lang="en-GB" sz="1200" dirty="0">
                <a:latin typeface="Comic Sans MS" panose="030F0702030302020204" pitchFamily="66" charset="0"/>
              </a:rPr>
              <a:t>On 1</a:t>
            </a:r>
            <a:r>
              <a:rPr lang="en-GB" sz="1200" baseline="30000" dirty="0">
                <a:latin typeface="Comic Sans MS" panose="030F0702030302020204" pitchFamily="66" charset="0"/>
              </a:rPr>
              <a:t>st</a:t>
            </a:r>
            <a:r>
              <a:rPr lang="en-GB" sz="1200" dirty="0">
                <a:latin typeface="Comic Sans MS" panose="030F0702030302020204" pitchFamily="66" charset="0"/>
              </a:rPr>
              <a:t> September 1939, at 4:45am, the Schleswig- Holstein, a German battleship, opened fire on the port of Danzig. Danzig had been made an independent state in the Treaty of Versailles. Poland ran it, but 90% of the population was German.</a:t>
            </a:r>
          </a:p>
          <a:p>
            <a:r>
              <a:rPr lang="en-GB" sz="1200" dirty="0">
                <a:latin typeface="Comic Sans MS" panose="030F0702030302020204" pitchFamily="66" charset="0"/>
              </a:rPr>
              <a:t>At the same time 62 divisions of the Germany army and 1300 Luftwaffe aeroplanes invaded Poland. The Polish air force was caught on the ground and obliterated.</a:t>
            </a:r>
          </a:p>
          <a:p>
            <a:endParaRPr lang="en-GB" sz="1200" u="sng" dirty="0">
              <a:latin typeface="Comic Sans MS" panose="030F0702030302020204" pitchFamily="66" charset="0"/>
            </a:endParaRPr>
          </a:p>
          <a:p>
            <a:r>
              <a:rPr lang="en-GB" sz="1200" u="sng" dirty="0">
                <a:latin typeface="Comic Sans MS" panose="030F0702030302020204" pitchFamily="66" charset="0"/>
              </a:rPr>
              <a:t>War is declared.</a:t>
            </a:r>
          </a:p>
          <a:p>
            <a:r>
              <a:rPr lang="en-GB" sz="1200" dirty="0">
                <a:latin typeface="Comic Sans MS" panose="030F0702030302020204" pitchFamily="66" charset="0"/>
              </a:rPr>
              <a:t>Hitler’s generals were worried that they were still not ready for war and even leaked plans to Britain in the hope that it would force Hitler to abandon his plans. Hitler ignored his generals’ concerns and made them swear oaths of loyalty to him.</a:t>
            </a:r>
          </a:p>
          <a:p>
            <a:r>
              <a:rPr lang="en-GB" sz="1200" dirty="0">
                <a:latin typeface="Comic Sans MS" panose="030F0702030302020204" pitchFamily="66" charset="0"/>
              </a:rPr>
              <a:t>On 3</a:t>
            </a:r>
            <a:r>
              <a:rPr lang="en-GB" sz="1200" baseline="30000" dirty="0">
                <a:latin typeface="Comic Sans MS" panose="030F0702030302020204" pitchFamily="66" charset="0"/>
              </a:rPr>
              <a:t>rd</a:t>
            </a:r>
            <a:r>
              <a:rPr lang="en-GB" sz="1200" dirty="0">
                <a:latin typeface="Comic Sans MS" panose="030F0702030302020204" pitchFamily="66" charset="0"/>
              </a:rPr>
              <a:t> September 1939, the British sent an ultimatum to Germany. The Germans were to send assurances to Britain that they would withdraw their troops from Poland by 11am or Britain would be in a state of war with Germany, and would send troops to Europe.</a:t>
            </a:r>
          </a:p>
          <a:p>
            <a:r>
              <a:rPr lang="en-GB" sz="1200" dirty="0">
                <a:latin typeface="Comic Sans MS" panose="030F0702030302020204" pitchFamily="66" charset="0"/>
              </a:rPr>
              <a:t>When no reply came by the deadline, Britain declared war on Germany. France followed suit and also declared war.</a:t>
            </a:r>
          </a:p>
        </p:txBody>
      </p:sp>
      <p:sp>
        <p:nvSpPr>
          <p:cNvPr id="6" name="Rectangle 5"/>
          <p:cNvSpPr/>
          <p:nvPr/>
        </p:nvSpPr>
        <p:spPr>
          <a:xfrm>
            <a:off x="107504" y="3482317"/>
            <a:ext cx="8928992" cy="3231654"/>
          </a:xfrm>
          <a:prstGeom prst="rect">
            <a:avLst/>
          </a:prstGeom>
        </p:spPr>
        <p:txBody>
          <a:bodyPr wrap="square">
            <a:spAutoFit/>
          </a:bodyPr>
          <a:lstStyle/>
          <a:p>
            <a:r>
              <a:rPr lang="en-GB" sz="1200" u="sng" dirty="0">
                <a:latin typeface="Comic Sans MS" panose="030F0702030302020204" pitchFamily="66" charset="0"/>
              </a:rPr>
              <a:t>The Invasion of Poland.</a:t>
            </a:r>
          </a:p>
          <a:p>
            <a:r>
              <a:rPr lang="en-GB" sz="1200" dirty="0">
                <a:latin typeface="Comic Sans MS" panose="030F0702030302020204" pitchFamily="66" charset="0"/>
              </a:rPr>
              <a:t>Hitler was confident he could invade Poland with ease. After signing the Nazi- Soviet Pact he had the might of the USSR on his side and was convinced that Britain and France would continue their policy of appeasement. But Britain has signed an agreement with Poland, guaranteeing it security from Nazi attack!</a:t>
            </a:r>
          </a:p>
          <a:p>
            <a:r>
              <a:rPr lang="en-GB" sz="1200" dirty="0">
                <a:latin typeface="Comic Sans MS" panose="030F0702030302020204" pitchFamily="66" charset="0"/>
              </a:rPr>
              <a:t>On 1</a:t>
            </a:r>
            <a:r>
              <a:rPr lang="en-GB" sz="1200" baseline="30000" dirty="0">
                <a:latin typeface="Comic Sans MS" panose="030F0702030302020204" pitchFamily="66" charset="0"/>
              </a:rPr>
              <a:t>st</a:t>
            </a:r>
            <a:r>
              <a:rPr lang="en-GB" sz="1200" dirty="0">
                <a:latin typeface="Comic Sans MS" panose="030F0702030302020204" pitchFamily="66" charset="0"/>
              </a:rPr>
              <a:t> September 1939, at 4:45am, the Schleswig- Holstein, a German battleship, opened fire on the port of Danzig. Danzig had been made an independent state in the Treaty of Versailles. Poland ran it, but 90% of the population was German.</a:t>
            </a:r>
          </a:p>
          <a:p>
            <a:r>
              <a:rPr lang="en-GB" sz="1200" dirty="0">
                <a:latin typeface="Comic Sans MS" panose="030F0702030302020204" pitchFamily="66" charset="0"/>
              </a:rPr>
              <a:t>At the same time 62 divisions of the Germany army and 1300 Luftwaffe aeroplanes invaded Poland. The Polish air force was caught on the ground and obliterated.</a:t>
            </a:r>
          </a:p>
          <a:p>
            <a:endParaRPr lang="en-GB" sz="1200" u="sng" dirty="0">
              <a:latin typeface="Comic Sans MS" panose="030F0702030302020204" pitchFamily="66" charset="0"/>
            </a:endParaRPr>
          </a:p>
          <a:p>
            <a:r>
              <a:rPr lang="en-GB" sz="1200" u="sng" dirty="0">
                <a:latin typeface="Comic Sans MS" panose="030F0702030302020204" pitchFamily="66" charset="0"/>
              </a:rPr>
              <a:t>War is declared.</a:t>
            </a:r>
          </a:p>
          <a:p>
            <a:r>
              <a:rPr lang="en-GB" sz="1200" dirty="0">
                <a:latin typeface="Comic Sans MS" panose="030F0702030302020204" pitchFamily="66" charset="0"/>
              </a:rPr>
              <a:t>Hitler’s generals were worried that they were still not ready for war and even leaked plans to Britain in the hope that it would force Hitler to abandon his plans. Hitler ignored his generals’ concerns and made them swear oaths of loyalty to him.</a:t>
            </a:r>
          </a:p>
          <a:p>
            <a:r>
              <a:rPr lang="en-GB" sz="1200" dirty="0">
                <a:latin typeface="Comic Sans MS" panose="030F0702030302020204" pitchFamily="66" charset="0"/>
              </a:rPr>
              <a:t>On 3</a:t>
            </a:r>
            <a:r>
              <a:rPr lang="en-GB" sz="1200" baseline="30000" dirty="0">
                <a:latin typeface="Comic Sans MS" panose="030F0702030302020204" pitchFamily="66" charset="0"/>
              </a:rPr>
              <a:t>rd</a:t>
            </a:r>
            <a:r>
              <a:rPr lang="en-GB" sz="1200" dirty="0">
                <a:latin typeface="Comic Sans MS" panose="030F0702030302020204" pitchFamily="66" charset="0"/>
              </a:rPr>
              <a:t> September 1939, the British sent an ultimatum to Germany. The Germans were to send assurances to Britain that they would withdraw their troops from Poland by 11am or Britain would be in a state of war with Germany, and would send troops to Europe.</a:t>
            </a:r>
          </a:p>
          <a:p>
            <a:r>
              <a:rPr lang="en-GB" sz="1200" dirty="0">
                <a:latin typeface="Comic Sans MS" panose="030F0702030302020204" pitchFamily="66" charset="0"/>
              </a:rPr>
              <a:t>When no reply came by the deadline, Britain declared war on Germany. France followed suit and also declared war.</a:t>
            </a:r>
          </a:p>
        </p:txBody>
      </p:sp>
      <p:cxnSp>
        <p:nvCxnSpPr>
          <p:cNvPr id="8" name="Straight Connector 7"/>
          <p:cNvCxnSpPr/>
          <p:nvPr/>
        </p:nvCxnSpPr>
        <p:spPr>
          <a:xfrm>
            <a:off x="0" y="3348286"/>
            <a:ext cx="9144000"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2320179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07504" y="51977"/>
            <a:ext cx="8928992" cy="3323987"/>
          </a:xfrm>
          <a:prstGeom prst="rect">
            <a:avLst/>
          </a:prstGeom>
        </p:spPr>
        <p:txBody>
          <a:bodyPr wrap="square">
            <a:spAutoFit/>
          </a:bodyPr>
          <a:lstStyle/>
          <a:p>
            <a:r>
              <a:rPr lang="en-GB" sz="1400" u="sng" dirty="0">
                <a:latin typeface="Comic Sans MS" panose="030F0702030302020204" pitchFamily="66" charset="0"/>
              </a:rPr>
              <a:t>The Invasion of Poland and the start of the war.</a:t>
            </a:r>
          </a:p>
          <a:p>
            <a:endParaRPr lang="en-GB" sz="1400" dirty="0">
              <a:latin typeface="Comic Sans MS" panose="030F0702030302020204" pitchFamily="66" charset="0"/>
            </a:endParaRPr>
          </a:p>
          <a:p>
            <a:r>
              <a:rPr lang="en-GB" sz="1400" dirty="0">
                <a:latin typeface="Comic Sans MS" panose="030F0702030302020204" pitchFamily="66" charset="0"/>
              </a:rPr>
              <a:t>Hitler was confident he could invade Poland. After signing the Nazi- Soviet Pact he had the strength of the USSR on his side and was sure that Britain and France would continue their policy of appeasement. </a:t>
            </a:r>
          </a:p>
          <a:p>
            <a:endParaRPr lang="en-GB" sz="1400" dirty="0">
              <a:latin typeface="Comic Sans MS" panose="030F0702030302020204" pitchFamily="66" charset="0"/>
            </a:endParaRPr>
          </a:p>
          <a:p>
            <a:r>
              <a:rPr lang="en-GB" sz="1400" dirty="0">
                <a:latin typeface="Comic Sans MS" panose="030F0702030302020204" pitchFamily="66" charset="0"/>
              </a:rPr>
              <a:t>But Britain has signed an agreement with Poland, guaranteeing it security from Nazi attack!</a:t>
            </a:r>
          </a:p>
          <a:p>
            <a:endParaRPr lang="en-GB" sz="1400" dirty="0">
              <a:latin typeface="Comic Sans MS" panose="030F0702030302020204" pitchFamily="66" charset="0"/>
            </a:endParaRPr>
          </a:p>
          <a:p>
            <a:r>
              <a:rPr lang="en-GB" sz="1400" dirty="0">
                <a:latin typeface="Comic Sans MS" panose="030F0702030302020204" pitchFamily="66" charset="0"/>
              </a:rPr>
              <a:t>On 1</a:t>
            </a:r>
            <a:r>
              <a:rPr lang="en-GB" sz="1400" baseline="30000" dirty="0">
                <a:latin typeface="Comic Sans MS" panose="030F0702030302020204" pitchFamily="66" charset="0"/>
              </a:rPr>
              <a:t>st</a:t>
            </a:r>
            <a:r>
              <a:rPr lang="en-GB" sz="1400" dirty="0">
                <a:latin typeface="Comic Sans MS" panose="030F0702030302020204" pitchFamily="66" charset="0"/>
              </a:rPr>
              <a:t> September 1939, at 4:45am a German battleship opened fire on the port of Danzig. Poland ran Danzig but 90% of the population was German.</a:t>
            </a:r>
          </a:p>
          <a:p>
            <a:endParaRPr lang="en-GB" sz="1400" dirty="0">
              <a:latin typeface="Comic Sans MS" panose="030F0702030302020204" pitchFamily="66" charset="0"/>
            </a:endParaRPr>
          </a:p>
          <a:p>
            <a:r>
              <a:rPr lang="en-GB" sz="1400" dirty="0">
                <a:latin typeface="Comic Sans MS" panose="030F0702030302020204" pitchFamily="66" charset="0"/>
              </a:rPr>
              <a:t>At the same time the Germany army and 1300 aeroplanes invaded Poland. The Polish air force was caught on the ground and destroyed.</a:t>
            </a:r>
          </a:p>
          <a:p>
            <a:endParaRPr lang="en-GB" sz="1400" u="sng" dirty="0">
              <a:latin typeface="Comic Sans MS" panose="030F0702030302020204" pitchFamily="66" charset="0"/>
            </a:endParaRPr>
          </a:p>
          <a:p>
            <a:r>
              <a:rPr lang="en-GB" sz="1400" dirty="0">
                <a:latin typeface="Comic Sans MS" panose="030F0702030302020204" pitchFamily="66" charset="0"/>
              </a:rPr>
              <a:t>On 3</a:t>
            </a:r>
            <a:r>
              <a:rPr lang="en-GB" sz="1400" baseline="30000" dirty="0">
                <a:latin typeface="Comic Sans MS" panose="030F0702030302020204" pitchFamily="66" charset="0"/>
              </a:rPr>
              <a:t>rd</a:t>
            </a:r>
            <a:r>
              <a:rPr lang="en-GB" sz="1400" dirty="0">
                <a:latin typeface="Comic Sans MS" panose="030F0702030302020204" pitchFamily="66" charset="0"/>
              </a:rPr>
              <a:t> September 1939, the British sent an demand to Germany to surrender. When no reply came  declared war on Germany. France also declared war.</a:t>
            </a:r>
          </a:p>
        </p:txBody>
      </p:sp>
      <p:sp>
        <p:nvSpPr>
          <p:cNvPr id="5" name="Rectangle 4"/>
          <p:cNvSpPr/>
          <p:nvPr/>
        </p:nvSpPr>
        <p:spPr>
          <a:xfrm>
            <a:off x="117670" y="3573016"/>
            <a:ext cx="8928992" cy="3323987"/>
          </a:xfrm>
          <a:prstGeom prst="rect">
            <a:avLst/>
          </a:prstGeom>
        </p:spPr>
        <p:txBody>
          <a:bodyPr wrap="square">
            <a:spAutoFit/>
          </a:bodyPr>
          <a:lstStyle/>
          <a:p>
            <a:r>
              <a:rPr lang="en-GB" sz="1400" u="sng" dirty="0">
                <a:latin typeface="Comic Sans MS" panose="030F0702030302020204" pitchFamily="66" charset="0"/>
              </a:rPr>
              <a:t>The Invasion of Poland and the start of the war.</a:t>
            </a:r>
          </a:p>
          <a:p>
            <a:endParaRPr lang="en-GB" sz="1400" dirty="0">
              <a:latin typeface="Comic Sans MS" panose="030F0702030302020204" pitchFamily="66" charset="0"/>
            </a:endParaRPr>
          </a:p>
          <a:p>
            <a:r>
              <a:rPr lang="en-GB" sz="1400" dirty="0">
                <a:latin typeface="Comic Sans MS" panose="030F0702030302020204" pitchFamily="66" charset="0"/>
              </a:rPr>
              <a:t>Hitler was confident he could invade Poland. After signing the Nazi- Soviet Pact he had the strength of the USSR on his side and was sure that Britain and France would continue their policy of appeasement. </a:t>
            </a:r>
          </a:p>
          <a:p>
            <a:endParaRPr lang="en-GB" sz="1400" dirty="0">
              <a:latin typeface="Comic Sans MS" panose="030F0702030302020204" pitchFamily="66" charset="0"/>
            </a:endParaRPr>
          </a:p>
          <a:p>
            <a:r>
              <a:rPr lang="en-GB" sz="1400" dirty="0">
                <a:latin typeface="Comic Sans MS" panose="030F0702030302020204" pitchFamily="66" charset="0"/>
              </a:rPr>
              <a:t>But Britain has signed an agreement with Poland, guaranteeing it security from Nazi attack!</a:t>
            </a:r>
          </a:p>
          <a:p>
            <a:endParaRPr lang="en-GB" sz="1400" dirty="0">
              <a:latin typeface="Comic Sans MS" panose="030F0702030302020204" pitchFamily="66" charset="0"/>
            </a:endParaRPr>
          </a:p>
          <a:p>
            <a:r>
              <a:rPr lang="en-GB" sz="1400" dirty="0">
                <a:latin typeface="Comic Sans MS" panose="030F0702030302020204" pitchFamily="66" charset="0"/>
              </a:rPr>
              <a:t>On 1</a:t>
            </a:r>
            <a:r>
              <a:rPr lang="en-GB" sz="1400" baseline="30000" dirty="0">
                <a:latin typeface="Comic Sans MS" panose="030F0702030302020204" pitchFamily="66" charset="0"/>
              </a:rPr>
              <a:t>st</a:t>
            </a:r>
            <a:r>
              <a:rPr lang="en-GB" sz="1400" dirty="0">
                <a:latin typeface="Comic Sans MS" panose="030F0702030302020204" pitchFamily="66" charset="0"/>
              </a:rPr>
              <a:t> September 1939, at 4:45am a German battleship opened fire on the port of Danzig. Poland ran Danzig but 90% of the population was German.</a:t>
            </a:r>
          </a:p>
          <a:p>
            <a:endParaRPr lang="en-GB" sz="1400" dirty="0">
              <a:latin typeface="Comic Sans MS" panose="030F0702030302020204" pitchFamily="66" charset="0"/>
            </a:endParaRPr>
          </a:p>
          <a:p>
            <a:r>
              <a:rPr lang="en-GB" sz="1400" dirty="0">
                <a:latin typeface="Comic Sans MS" panose="030F0702030302020204" pitchFamily="66" charset="0"/>
              </a:rPr>
              <a:t>At the same time the Germany army and 1300 aeroplanes invaded Poland. The Polish air force was caught on the ground and destroyed.</a:t>
            </a:r>
          </a:p>
          <a:p>
            <a:endParaRPr lang="en-GB" sz="1400" u="sng" dirty="0">
              <a:latin typeface="Comic Sans MS" panose="030F0702030302020204" pitchFamily="66" charset="0"/>
            </a:endParaRPr>
          </a:p>
          <a:p>
            <a:r>
              <a:rPr lang="en-GB" sz="1400" dirty="0">
                <a:latin typeface="Comic Sans MS" panose="030F0702030302020204" pitchFamily="66" charset="0"/>
              </a:rPr>
              <a:t>On 3</a:t>
            </a:r>
            <a:r>
              <a:rPr lang="en-GB" sz="1400" baseline="30000" dirty="0">
                <a:latin typeface="Comic Sans MS" panose="030F0702030302020204" pitchFamily="66" charset="0"/>
              </a:rPr>
              <a:t>rd</a:t>
            </a:r>
            <a:r>
              <a:rPr lang="en-GB" sz="1400" dirty="0">
                <a:latin typeface="Comic Sans MS" panose="030F0702030302020204" pitchFamily="66" charset="0"/>
              </a:rPr>
              <a:t> September 1939, the British sent an demand to Germany to surrender. When no reply came  declared war on Germany. France also declared war.</a:t>
            </a:r>
          </a:p>
        </p:txBody>
      </p:sp>
      <p:cxnSp>
        <p:nvCxnSpPr>
          <p:cNvPr id="7" name="Straight Connector 6"/>
          <p:cNvCxnSpPr/>
          <p:nvPr/>
        </p:nvCxnSpPr>
        <p:spPr>
          <a:xfrm>
            <a:off x="0" y="3375964"/>
            <a:ext cx="9144000"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96605329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TotalTime>
  <Words>826</Words>
  <Application>Microsoft Office PowerPoint</Application>
  <PresentationFormat>On-screen Show (4:3)</PresentationFormat>
  <Paragraphs>42</Paragraphs>
  <Slides>2</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Comic Sans MS</vt:lpstr>
      <vt:lpstr>Office Theme</vt:lpstr>
      <vt:lpstr>PowerPoint Presentation</vt:lpstr>
      <vt:lpstr>PowerPoint Presentation</vt:lpstr>
    </vt:vector>
  </TitlesOfParts>
  <Company>Hewlett-Packard</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owner</dc:creator>
  <cp:lastModifiedBy>laura short</cp:lastModifiedBy>
  <cp:revision>1</cp:revision>
  <dcterms:created xsi:type="dcterms:W3CDTF">2017-09-18T21:27:54Z</dcterms:created>
  <dcterms:modified xsi:type="dcterms:W3CDTF">2020-02-23T19:20:06Z</dcterms:modified>
</cp:coreProperties>
</file>

<file path=docProps/thumbnail.jpeg>
</file>